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1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68" d="100"/>
          <a:sy n="68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ABD3154-C081-48F0-85E5-43A7F98BACF5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3B8BA6B-8077-4D41-9D14-7A85162A7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3154-C081-48F0-85E5-43A7F98BACF5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BA6B-8077-4D41-9D14-7A85162A7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3154-C081-48F0-85E5-43A7F98BACF5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BA6B-8077-4D41-9D14-7A85162A7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BD3154-C081-48F0-85E5-43A7F98BACF5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B8BA6B-8077-4D41-9D14-7A85162A74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ABD3154-C081-48F0-85E5-43A7F98BACF5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3B8BA6B-8077-4D41-9D14-7A85162A7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3154-C081-48F0-85E5-43A7F98BACF5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BA6B-8077-4D41-9D14-7A85162A74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3154-C081-48F0-85E5-43A7F98BACF5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BA6B-8077-4D41-9D14-7A85162A74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BD3154-C081-48F0-85E5-43A7F98BACF5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B8BA6B-8077-4D41-9D14-7A85162A74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3154-C081-48F0-85E5-43A7F98BACF5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BA6B-8077-4D41-9D14-7A85162A7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BD3154-C081-48F0-85E5-43A7F98BACF5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B8BA6B-8077-4D41-9D14-7A85162A74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BD3154-C081-48F0-85E5-43A7F98BACF5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B8BA6B-8077-4D41-9D14-7A85162A74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ABD3154-C081-48F0-85E5-43A7F98BACF5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B8BA6B-8077-4D41-9D14-7A85162A7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888175"/>
            <a:ext cx="6628372" cy="259270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by: </a:t>
            </a:r>
            <a:r>
              <a:rPr lang="en-US" dirty="0" err="1" smtClean="0">
                <a:solidFill>
                  <a:srgbClr val="92D050"/>
                </a:solidFill>
              </a:rPr>
              <a:t>daziona</a:t>
            </a:r>
            <a:r>
              <a:rPr lang="en-US" dirty="0" smtClean="0">
                <a:solidFill>
                  <a:srgbClr val="92D050"/>
                </a:solidFill>
              </a:rPr>
              <a:t>, Monica, </a:t>
            </a:r>
            <a:r>
              <a:rPr lang="en-US" dirty="0" err="1" smtClean="0">
                <a:solidFill>
                  <a:srgbClr val="92D050"/>
                </a:solidFill>
              </a:rPr>
              <a:t>deon</a:t>
            </a:r>
            <a:r>
              <a:rPr lang="en-US" dirty="0" smtClean="0">
                <a:solidFill>
                  <a:srgbClr val="92D050"/>
                </a:solidFill>
              </a:rPr>
              <a:t>, and </a:t>
            </a:r>
            <a:r>
              <a:rPr lang="en-US" dirty="0" err="1" smtClean="0">
                <a:solidFill>
                  <a:srgbClr val="92D050"/>
                </a:solidFill>
              </a:rPr>
              <a:t>flor</a:t>
            </a:r>
            <a:r>
              <a:rPr lang="en-US" dirty="0" smtClean="0">
                <a:solidFill>
                  <a:srgbClr val="92D050"/>
                </a:solidFill>
              </a:rPr>
              <a:t/>
            </a:r>
            <a:br>
              <a:rPr lang="en-US" dirty="0" smtClean="0">
                <a:solidFill>
                  <a:srgbClr val="92D050"/>
                </a:solidFill>
              </a:rPr>
            </a:br>
            <a:r>
              <a:rPr lang="en-US" dirty="0" smtClean="0">
                <a:solidFill>
                  <a:srgbClr val="92D050"/>
                </a:solidFill>
              </a:rPr>
              <a:t/>
            </a:r>
            <a:br>
              <a:rPr lang="en-US" dirty="0" smtClean="0">
                <a:solidFill>
                  <a:srgbClr val="92D050"/>
                </a:solidFill>
              </a:rPr>
            </a:br>
            <a:r>
              <a:rPr lang="en-US" dirty="0" smtClean="0">
                <a:solidFill>
                  <a:srgbClr val="92D050"/>
                </a:solidFill>
              </a:rPr>
              <a:t/>
            </a:r>
            <a:br>
              <a:rPr lang="en-US" dirty="0" smtClean="0">
                <a:solidFill>
                  <a:srgbClr val="92D050"/>
                </a:solidFill>
              </a:rPr>
            </a:br>
            <a:r>
              <a:rPr lang="en-US" dirty="0" smtClean="0">
                <a:solidFill>
                  <a:srgbClr val="92D050"/>
                </a:solidFill>
              </a:rPr>
              <a:t>foreshadow :         </a:t>
            </a:r>
            <a:br>
              <a:rPr lang="en-US" dirty="0" smtClean="0">
                <a:solidFill>
                  <a:srgbClr val="92D050"/>
                </a:solidFill>
              </a:rPr>
            </a:b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0"/>
            <a:ext cx="7854696" cy="1905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An author use of clues two prepare readers for events that </a:t>
            </a:r>
            <a:r>
              <a:rPr lang="en-US" dirty="0" smtClean="0">
                <a:solidFill>
                  <a:schemeClr val="bg1"/>
                </a:solidFill>
              </a:rPr>
              <a:t>will happen </a:t>
            </a:r>
            <a:r>
              <a:rPr lang="en-US" dirty="0" smtClean="0">
                <a:solidFill>
                  <a:schemeClr val="bg1"/>
                </a:solidFill>
              </a:rPr>
              <a:t>later.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Ex: People seeing thriller would’ve never guessed they were looking into the future.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2" descr="http://qzabteachers.wikispaces.com/file/view/ForeshowingMJ.jpg/104531055/340x249/ForeshowingM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4953000"/>
            <a:ext cx="3657600" cy="16764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005713">
            <a:off x="457200" y="274638"/>
            <a:ext cx="7467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Monologue: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A long speech of written expression of thoughts by a character in a literacy work.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7170" name="Picture 2" descr="http://www.virginiamemory.com/docs/uos_generic_spee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124200"/>
            <a:ext cx="6248400" cy="333375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349296">
            <a:off x="457200" y="274638"/>
            <a:ext cx="746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Irony: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A contrast or discrepancy between appearance and reality.</a:t>
            </a:r>
            <a:endParaRPr 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370653">
            <a:off x="457200" y="274638"/>
            <a:ext cx="746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Soliloquy: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A dramatic device in which a character alone on stage.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5122" name="Picture 2" descr="http://literaryzone.com/wp-content/uploads/2007/10/soli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429000"/>
            <a:ext cx="7848600" cy="233362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Metaphor: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 rot="21444079">
            <a:off x="457200" y="1600200"/>
            <a:ext cx="7467600" cy="4873752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A figure of speech that makes a comparison between two seemingly unlike things. </a:t>
            </a:r>
            <a:endParaRPr 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Simile: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 rot="451831">
            <a:off x="457200" y="1600200"/>
            <a:ext cx="7467600" cy="4873752"/>
          </a:xfrm>
        </p:spPr>
        <p:txBody>
          <a:bodyPr/>
          <a:lstStyle/>
          <a:p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rgbClr val="92D050"/>
                </a:solidFill>
              </a:rPr>
              <a:t>A figure of speech involving the comparison of one thing with another thing of a different kind</a:t>
            </a:r>
          </a:p>
          <a:p>
            <a:endParaRPr lang="en-US" dirty="0" smtClean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92D050"/>
                </a:solidFill>
              </a:rPr>
              <a:t>Ex: Sharks; Eyes like diamonds cold as ice teeth like razors search for victim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3074" name="Picture 2" descr="http://www.bigmarinefish.com/mako-sha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4648200"/>
            <a:ext cx="4152900" cy="20574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Personification: 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figure of speech in which an animal or an object that has human characteristics.</a:t>
            </a:r>
          </a:p>
          <a:p>
            <a:endParaRPr lang="en-US" dirty="0" smtClean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92D050"/>
                </a:solidFill>
              </a:rPr>
              <a:t>Ex: The cartoon from Disney Channel “Cars”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2050" name="Picture 2" descr="http://ed101.bu.edu/StudentDoc/Archives/ED101fa08/ljkoz/pixar-ca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75215">
            <a:off x="1476706" y="3500542"/>
            <a:ext cx="57150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Oxymoron: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A figure of speech in which opposites are combined.</a:t>
            </a:r>
          </a:p>
          <a:p>
            <a:endParaRPr lang="en-US" dirty="0" smtClean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92D050"/>
                </a:solidFill>
              </a:rPr>
              <a:t>Ex:  The stop sign and the keep moving sign they are opposites that are together.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8" name="Picture 4" descr="http://americaexplained.files.wordpress.com/2011/02/oxymoron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35453">
            <a:off x="2982175" y="3895712"/>
            <a:ext cx="4343400" cy="24384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</TotalTime>
  <Words>191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by: daziona, Monica, deon, and flor   foreshadow :          </vt:lpstr>
      <vt:lpstr>Monologue: </vt:lpstr>
      <vt:lpstr>Irony:</vt:lpstr>
      <vt:lpstr>Soliloquy:</vt:lpstr>
      <vt:lpstr>Metaphor:</vt:lpstr>
      <vt:lpstr>Simile:</vt:lpstr>
      <vt:lpstr>Personification: </vt:lpstr>
      <vt:lpstr>Oxymoron:</vt:lpstr>
    </vt:vector>
  </TitlesOfParts>
  <Company>Florence City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Foreshodow</dc:title>
  <dc:creator>skylerwhite</dc:creator>
  <cp:lastModifiedBy>student</cp:lastModifiedBy>
  <cp:revision>11</cp:revision>
  <dcterms:created xsi:type="dcterms:W3CDTF">2012-10-17T18:41:27Z</dcterms:created>
  <dcterms:modified xsi:type="dcterms:W3CDTF">2012-10-18T18:36:09Z</dcterms:modified>
</cp:coreProperties>
</file>